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C25654D-6557-4B3C-A3AF-723B266BA562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65592C-F15B-4C65-A1A5-4D29562093B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8280920" cy="2592288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Генералы 1812 года.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Neizvesten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"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04119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226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708920"/>
            <a:ext cx="8229600" cy="4525963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Василий Васильевич Орлов-Денисов</a:t>
            </a:r>
          </a:p>
          <a:p>
            <a:pPr marL="0" indent="0" algn="ctr">
              <a:buNone/>
            </a:pPr>
            <a:r>
              <a:rPr lang="ru-RU" dirty="0" smtClean="0"/>
              <a:t>1775-1843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328591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5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017" y="3284984"/>
            <a:ext cx="8229600" cy="4525963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Денис Васильевич Давыдов</a:t>
            </a:r>
          </a:p>
          <a:p>
            <a:pPr marL="0" indent="0" algn="ctr">
              <a:buNone/>
            </a:pPr>
            <a:r>
              <a:rPr lang="ru-RU" dirty="0" smtClean="0"/>
              <a:t>1784-1839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4356"/>
            <a:ext cx="5218274" cy="58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9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717032"/>
            <a:ext cx="8229600" cy="665333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Матвей Иванович Платонов </a:t>
            </a:r>
          </a:p>
          <a:p>
            <a:pPr marL="0" indent="0" algn="ctr">
              <a:buNone/>
            </a:pPr>
            <a:r>
              <a:rPr lang="ru-RU" dirty="0" smtClean="0"/>
              <a:t>1751-1818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32859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2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5661248"/>
            <a:ext cx="8229600" cy="4525963"/>
          </a:xfrm>
        </p:spPr>
        <p:txBody>
          <a:bodyPr/>
          <a:lstStyle/>
          <a:p>
            <a:pPr algn="ctr"/>
            <a:r>
              <a:rPr lang="ru-RU" dirty="0" smtClean="0"/>
              <a:t>Алексей </a:t>
            </a:r>
            <a:r>
              <a:rPr lang="ru-RU" dirty="0"/>
              <a:t> </a:t>
            </a:r>
            <a:r>
              <a:rPr lang="ru-RU" dirty="0" smtClean="0"/>
              <a:t>Петрович Ермолов</a:t>
            </a:r>
          </a:p>
          <a:p>
            <a:pPr marL="0" indent="0" algn="ctr">
              <a:buNone/>
            </a:pPr>
            <a:r>
              <a:rPr lang="ru-RU" dirty="0" smtClean="0"/>
              <a:t>1777-1861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040560" cy="577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3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" y="5661248"/>
            <a:ext cx="8229600" cy="4525963"/>
          </a:xfrm>
        </p:spPr>
        <p:txBody>
          <a:bodyPr/>
          <a:lstStyle/>
          <a:p>
            <a:pPr algn="ctr"/>
            <a:r>
              <a:rPr lang="ru-RU" dirty="0" smtClean="0"/>
              <a:t>Андрей Иванович Горчаков</a:t>
            </a:r>
          </a:p>
          <a:p>
            <a:pPr marL="0" indent="0" algn="ctr">
              <a:buNone/>
            </a:pPr>
            <a:r>
              <a:rPr lang="ru-RU" dirty="0" smtClean="0"/>
              <a:t>1779-1855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1125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4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3" y="5733256"/>
            <a:ext cx="8229600" cy="4525963"/>
          </a:xfrm>
        </p:spPr>
        <p:txBody>
          <a:bodyPr/>
          <a:lstStyle/>
          <a:p>
            <a:pPr algn="ctr"/>
            <a:r>
              <a:rPr lang="ru-RU" dirty="0" smtClean="0"/>
              <a:t>Александр Иванович </a:t>
            </a:r>
            <a:r>
              <a:rPr lang="ru-RU" dirty="0" err="1" smtClean="0"/>
              <a:t>Кутайсов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1784-1812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256583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1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" y="5851398"/>
            <a:ext cx="8229600" cy="4525963"/>
          </a:xfrm>
        </p:spPr>
        <p:txBody>
          <a:bodyPr/>
          <a:lstStyle/>
          <a:p>
            <a:pPr algn="ctr"/>
            <a:r>
              <a:rPr lang="ru-RU" dirty="0" smtClean="0"/>
              <a:t>Федор Павлович Уваров</a:t>
            </a:r>
          </a:p>
          <a:p>
            <a:pPr marL="0" indent="0" algn="ctr">
              <a:buNone/>
            </a:pPr>
            <a:r>
              <a:rPr lang="ru-RU" dirty="0" smtClean="0"/>
              <a:t>1769-1824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112568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7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54292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 smtClean="0"/>
              <a:t>Петр Иванович Багратион</a:t>
            </a:r>
          </a:p>
          <a:p>
            <a:pPr marL="0" indent="0" algn="ctr">
              <a:buNone/>
            </a:pPr>
            <a:r>
              <a:rPr lang="ru-RU" dirty="0" smtClean="0"/>
              <a:t>1765-1812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43" y="0"/>
            <a:ext cx="546084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" y="2204864"/>
            <a:ext cx="8229600" cy="5501208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Михаил Илларионович Кутузов</a:t>
            </a:r>
          </a:p>
          <a:p>
            <a:pPr marL="0" indent="0" algn="ctr">
              <a:buNone/>
            </a:pPr>
            <a:r>
              <a:rPr lang="ru-RU" dirty="0" smtClean="0"/>
              <a:t>1745-1813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544616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7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4824536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Александр Алексеевич Тучков(4)</a:t>
            </a:r>
          </a:p>
          <a:p>
            <a:pPr marL="0" indent="0" algn="ctr">
              <a:buNone/>
            </a:pPr>
            <a:r>
              <a:rPr lang="ru-RU" dirty="0" smtClean="0"/>
              <a:t>1777-1812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112568" cy="605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2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" y="1772816"/>
            <a:ext cx="8229600" cy="5501208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Николай Николаевич Раевский </a:t>
            </a:r>
          </a:p>
          <a:p>
            <a:pPr marL="0" indent="0" algn="ctr">
              <a:buNone/>
            </a:pPr>
            <a:r>
              <a:rPr lang="ru-RU" dirty="0" smtClean="0"/>
              <a:t>1771-1829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456"/>
            <a:ext cx="5112568" cy="60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6077272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Александр Иванович Остерман-Толстой</a:t>
            </a:r>
          </a:p>
          <a:p>
            <a:pPr marL="0" indent="0" algn="ctr">
              <a:buNone/>
            </a:pPr>
            <a:r>
              <a:rPr lang="ru-RU" dirty="0" smtClean="0"/>
              <a:t>1770-1857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4006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7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5157192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Дмитрий Петрович </a:t>
            </a:r>
            <a:r>
              <a:rPr lang="ru-RU" dirty="0" err="1" smtClean="0"/>
              <a:t>Неверовский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1771-1813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244"/>
            <a:ext cx="5184576" cy="564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7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6077272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Михаил Андреевич Милорадович</a:t>
            </a:r>
          </a:p>
          <a:p>
            <a:pPr marL="0" indent="0" algn="ctr">
              <a:buNone/>
            </a:pPr>
            <a:r>
              <a:rPr lang="ru-RU" dirty="0" smtClean="0"/>
              <a:t>1771-185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616624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40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5501208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Сергей Григорьевич Волконский</a:t>
            </a:r>
          </a:p>
          <a:p>
            <a:pPr marL="0" indent="0" algn="ctr">
              <a:buNone/>
            </a:pPr>
            <a:r>
              <a:rPr lang="ru-RU" dirty="0" smtClean="0"/>
              <a:t>1788-186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8" y="0"/>
            <a:ext cx="5616623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7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176</TotalTime>
  <Words>65</Words>
  <Application>Microsoft Office PowerPoint</Application>
  <PresentationFormat>Экран (4:3)</PresentationFormat>
  <Paragraphs>104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Генералы 1812 года.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Генералы 1812 года.</dc:title>
  <dc:creator>User</dc:creator>
  <cp:lastModifiedBy>User</cp:lastModifiedBy>
  <cp:revision>15</cp:revision>
  <dcterms:created xsi:type="dcterms:W3CDTF">2015-01-26T09:19:57Z</dcterms:created>
  <dcterms:modified xsi:type="dcterms:W3CDTF">2015-01-26T18:14:57Z</dcterms:modified>
</cp:coreProperties>
</file>